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257" r:id="rId3"/>
    <p:sldId id="258" r:id="rId4"/>
    <p:sldId id="259" r:id="rId5"/>
    <p:sldId id="263" r:id="rId6"/>
    <p:sldId id="261" r:id="rId7"/>
    <p:sldId id="260" r:id="rId8"/>
    <p:sldId id="262"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AFAE7A-9AAC-4C16-B6BC-52594BE6FC46}" type="datetimeFigureOut">
              <a:rPr lang="nl-NL" smtClean="0"/>
              <a:pPr/>
              <a:t>29-2-2016</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132DC1-63A6-4C69-A0CB-7CF4649A52A1}" type="slidenum">
              <a:rPr lang="nl-NL" smtClean="0"/>
              <a:pPr/>
              <a:t>‹nr.›</a:t>
            </a:fld>
            <a:endParaRPr lang="nl-NL"/>
          </a:p>
        </p:txBody>
      </p:sp>
    </p:spTree>
    <p:extLst>
      <p:ext uri="{BB962C8B-B14F-4D97-AF65-F5344CB8AC3E}">
        <p14:creationId xmlns:p14="http://schemas.microsoft.com/office/powerpoint/2010/main" xmlns="" val="507188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A9132DC1-63A6-4C69-A0CB-7CF4649A52A1}" type="slidenum">
              <a:rPr lang="nl-NL" smtClean="0"/>
              <a:pPr/>
              <a:t>6</a:t>
            </a:fld>
            <a:endParaRPr lang="nl-NL"/>
          </a:p>
        </p:txBody>
      </p:sp>
    </p:spTree>
    <p:extLst>
      <p:ext uri="{BB962C8B-B14F-4D97-AF65-F5344CB8AC3E}">
        <p14:creationId xmlns:p14="http://schemas.microsoft.com/office/powerpoint/2010/main" xmlns="" val="3199143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4" name="Titel 13"/>
          <p:cNvSpPr>
            <a:spLocks noGrp="1"/>
          </p:cNvSpPr>
          <p:nvPr>
            <p:ph type="ctrTitle"/>
          </p:nvPr>
        </p:nvSpPr>
        <p:spPr>
          <a:xfrm>
            <a:off x="1432560" y="359898"/>
            <a:ext cx="7406640" cy="1472184"/>
          </a:xfrm>
        </p:spPr>
        <p:txBody>
          <a:bodyPr anchor="b"/>
          <a:lstStyle>
            <a:lvl1pPr algn="l">
              <a:defRPr/>
            </a:lvl1pPr>
            <a:extLst/>
          </a:lstStyle>
          <a:p>
            <a:r>
              <a:rPr kumimoji="0" lang="nl-NL" smtClean="0"/>
              <a:t>Klik om de stijl te bewerken</a:t>
            </a:r>
            <a:endParaRPr kumimoji="0" lang="en-US"/>
          </a:p>
        </p:txBody>
      </p:sp>
      <p:sp>
        <p:nvSpPr>
          <p:cNvPr id="22" name="Ondertitel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smtClean="0"/>
              <a:t>Klik om het opmaakprofiel van de modelondertitel te bewerken</a:t>
            </a:r>
            <a:endParaRPr kumimoji="0" lang="en-US"/>
          </a:p>
        </p:txBody>
      </p:sp>
      <p:sp>
        <p:nvSpPr>
          <p:cNvPr id="7" name="Tijdelijke aanduiding voor datum 6"/>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20" name="Tijdelijke aanduiding voor voettekst 19"/>
          <p:cNvSpPr>
            <a:spLocks noGrp="1"/>
          </p:cNvSpPr>
          <p:nvPr>
            <p:ph type="ftr" sz="quarter" idx="11"/>
          </p:nvPr>
        </p:nvSpPr>
        <p:spPr/>
        <p:txBody>
          <a:bodyPr/>
          <a:lstStyle>
            <a:extLst/>
          </a:lstStyle>
          <a:p>
            <a:endParaRPr lang="nl-NL"/>
          </a:p>
        </p:txBody>
      </p:sp>
      <p:sp>
        <p:nvSpPr>
          <p:cNvPr id="10" name="Tijdelijke aanduiding voor dianummer 9"/>
          <p:cNvSpPr>
            <a:spLocks noGrp="1"/>
          </p:cNvSpPr>
          <p:nvPr>
            <p:ph type="sldNum" sz="quarter" idx="12"/>
          </p:nvPr>
        </p:nvSpPr>
        <p:spPr/>
        <p:txBody>
          <a:bodyPr/>
          <a:lstStyle>
            <a:extLst/>
          </a:lstStyle>
          <a:p>
            <a:fld id="{1F6245B2-1016-4F50-8FFB-AE6EBDCD8CE2}" type="slidenum">
              <a:rPr lang="nl-NL" smtClean="0"/>
              <a:pPr/>
              <a:t>‹nr.›</a:t>
            </a:fld>
            <a:endParaRPr lang="nl-NL"/>
          </a:p>
        </p:txBody>
      </p:sp>
      <p:sp>
        <p:nvSpPr>
          <p:cNvPr id="8" name="Ova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1F6245B2-1016-4F50-8FFB-AE6EBDCD8CE2}"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58000" y="274639"/>
            <a:ext cx="1828800" cy="5851525"/>
          </a:xfrm>
        </p:spPr>
        <p:txBody>
          <a:bodyPr vert="eaVert"/>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1143000" y="274640"/>
            <a:ext cx="5562600" cy="5851525"/>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1F6245B2-1016-4F50-8FFB-AE6EBDCD8CE2}"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1F6245B2-1016-4F50-8FFB-AE6EBDCD8CE2}"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hthoe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5" name="Tijdelijke aanduiding voor voettekst 4"/>
          <p:cNvSpPr>
            <a:spLocks noGrp="1"/>
          </p:cNvSpPr>
          <p:nvPr>
            <p:ph type="ftr" sz="quarter" idx="11"/>
          </p:nvPr>
        </p:nvSpPr>
        <p:spPr/>
        <p:txBody>
          <a:bodyPr/>
          <a:lstStyle>
            <a:extLst/>
          </a:lstStyle>
          <a:p>
            <a:endParaRPr lang="nl-NL"/>
          </a:p>
        </p:txBody>
      </p:sp>
      <p:sp>
        <p:nvSpPr>
          <p:cNvPr id="6" name="Tijdelijke aanduiding voor dianummer 5"/>
          <p:cNvSpPr>
            <a:spLocks noGrp="1"/>
          </p:cNvSpPr>
          <p:nvPr>
            <p:ph type="sldNum" sz="quarter" idx="12"/>
          </p:nvPr>
        </p:nvSpPr>
        <p:spPr/>
        <p:txBody>
          <a:bodyPr/>
          <a:lstStyle>
            <a:extLst/>
          </a:lstStyle>
          <a:p>
            <a:fld id="{1F6245B2-1016-4F50-8FFB-AE6EBDCD8CE2}" type="slidenum">
              <a:rPr lang="nl-NL" smtClean="0"/>
              <a:pPr/>
              <a:t>‹nr.›</a:t>
            </a:fld>
            <a:endParaRPr lang="nl-NL"/>
          </a:p>
        </p:txBody>
      </p:sp>
      <p:sp>
        <p:nvSpPr>
          <p:cNvPr id="10" name="Rechthoe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lstStyle>
            <a:extLst/>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1F6245B2-1016-4F50-8FFB-AE6EBDCD8CE2}"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8" name="Tijdelijke aanduiding voor voettekst 7"/>
          <p:cNvSpPr>
            <a:spLocks noGrp="1"/>
          </p:cNvSpPr>
          <p:nvPr>
            <p:ph type="ftr" sz="quarter" idx="11"/>
          </p:nvPr>
        </p:nvSpPr>
        <p:spPr/>
        <p:txBody>
          <a:bodyPr/>
          <a:lstStyle>
            <a:extLst/>
          </a:lstStyle>
          <a:p>
            <a:endParaRPr lang="nl-NL"/>
          </a:p>
        </p:txBody>
      </p:sp>
      <p:sp>
        <p:nvSpPr>
          <p:cNvPr id="9" name="Tijdelijke aanduiding voor dianummer 8"/>
          <p:cNvSpPr>
            <a:spLocks noGrp="1"/>
          </p:cNvSpPr>
          <p:nvPr>
            <p:ph type="sldNum" sz="quarter" idx="12"/>
          </p:nvPr>
        </p:nvSpPr>
        <p:spPr/>
        <p:txBody>
          <a:bodyPr/>
          <a:lstStyle>
            <a:extLst/>
          </a:lstStyle>
          <a:p>
            <a:fld id="{1F6245B2-1016-4F50-8FFB-AE6EBDCD8CE2}"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nchor="ctr"/>
          <a:lstStyle>
            <a:extLst/>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4" name="Tijdelijke aanduiding voor voettekst 3"/>
          <p:cNvSpPr>
            <a:spLocks noGrp="1"/>
          </p:cNvSpPr>
          <p:nvPr>
            <p:ph type="ftr" sz="quarter" idx="11"/>
          </p:nvPr>
        </p:nvSpPr>
        <p:spPr/>
        <p:txBody>
          <a:bodyPr/>
          <a:lstStyle>
            <a:extLst/>
          </a:lstStyle>
          <a:p>
            <a:endParaRPr lang="nl-NL"/>
          </a:p>
        </p:txBody>
      </p:sp>
      <p:sp>
        <p:nvSpPr>
          <p:cNvPr id="5" name="Tijdelijke aanduiding voor dianummer 4"/>
          <p:cNvSpPr>
            <a:spLocks noGrp="1"/>
          </p:cNvSpPr>
          <p:nvPr>
            <p:ph type="sldNum" sz="quarter" idx="12"/>
          </p:nvPr>
        </p:nvSpPr>
        <p:spPr/>
        <p:txBody>
          <a:bodyPr/>
          <a:lstStyle>
            <a:extLst/>
          </a:lstStyle>
          <a:p>
            <a:fld id="{1F6245B2-1016-4F50-8FFB-AE6EBDCD8CE2}"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hthoe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jdelijke aanduiding voor datum 1"/>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3" name="Tijdelijke aanduiding voor voettekst 2"/>
          <p:cNvSpPr>
            <a:spLocks noGrp="1"/>
          </p:cNvSpPr>
          <p:nvPr>
            <p:ph type="ftr" sz="quarter" idx="11"/>
          </p:nvPr>
        </p:nvSpPr>
        <p:spPr/>
        <p:txBody>
          <a:bodyPr/>
          <a:lstStyle>
            <a:extLst/>
          </a:lstStyle>
          <a:p>
            <a:endParaRPr lang="nl-NL"/>
          </a:p>
        </p:txBody>
      </p:sp>
      <p:sp>
        <p:nvSpPr>
          <p:cNvPr id="4" name="Tijdelijke aanduiding voor dianummer 3"/>
          <p:cNvSpPr>
            <a:spLocks noGrp="1"/>
          </p:cNvSpPr>
          <p:nvPr>
            <p:ph type="sldNum" sz="quarter" idx="12"/>
          </p:nvPr>
        </p:nvSpPr>
        <p:spPr/>
        <p:txBody>
          <a:bodyPr/>
          <a:lstStyle>
            <a:extLst/>
          </a:lstStyle>
          <a:p>
            <a:fld id="{1F6245B2-1016-4F50-8FFB-AE6EBDCD8CE2}" type="slidenum">
              <a:rPr lang="nl-NL" smtClean="0"/>
              <a:pPr/>
              <a:t>‹nr.›</a:t>
            </a:fld>
            <a:endParaRPr lang="nl-NL"/>
          </a:p>
        </p:txBody>
      </p:sp>
      <p:sp>
        <p:nvSpPr>
          <p:cNvPr id="6" name="Rechthoe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1F6245B2-1016-4F50-8FFB-AE6EBDCD8CE2}"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extLst/>
          </a:lstStyle>
          <a:p>
            <a:fld id="{F23DF850-A8F1-437A-9447-7CC88CA37018}" type="datetimeFigureOut">
              <a:rPr lang="nl-NL" smtClean="0"/>
              <a:pPr/>
              <a:t>29-2-2016</a:t>
            </a:fld>
            <a:endParaRPr lang="nl-NL"/>
          </a:p>
        </p:txBody>
      </p:sp>
      <p:sp>
        <p:nvSpPr>
          <p:cNvPr id="6" name="Tijdelijke aanduiding voor voettekst 5"/>
          <p:cNvSpPr>
            <a:spLocks noGrp="1"/>
          </p:cNvSpPr>
          <p:nvPr>
            <p:ph type="ftr" sz="quarter" idx="11"/>
          </p:nvPr>
        </p:nvSpPr>
        <p:spPr/>
        <p:txBody>
          <a:bodyPr/>
          <a:lstStyle>
            <a:extLst/>
          </a:lstStyle>
          <a:p>
            <a:endParaRPr lang="nl-NL"/>
          </a:p>
        </p:txBody>
      </p:sp>
      <p:sp>
        <p:nvSpPr>
          <p:cNvPr id="7" name="Tijdelijke aanduiding voor dianummer 6"/>
          <p:cNvSpPr>
            <a:spLocks noGrp="1"/>
          </p:cNvSpPr>
          <p:nvPr>
            <p:ph type="sldNum" sz="quarter" idx="12"/>
          </p:nvPr>
        </p:nvSpPr>
        <p:spPr/>
        <p:txBody>
          <a:bodyPr/>
          <a:lstStyle>
            <a:extLst/>
          </a:lstStyle>
          <a:p>
            <a:fld id="{1F6245B2-1016-4F50-8FFB-AE6EBDCD8CE2}" type="slidenum">
              <a:rPr lang="nl-NL" smtClean="0"/>
              <a:pPr/>
              <a:t>‹nr.›</a:t>
            </a:fld>
            <a:endParaRPr lang="nl-NL"/>
          </a:p>
        </p:txBody>
      </p:sp>
      <p:sp>
        <p:nvSpPr>
          <p:cNvPr id="8" name="Rechthoe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Tijdelijke aanduiding voor afbeelding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nl-NL" smtClean="0"/>
              <a:t>Klik op het pictogram als u een afbeelding wilt toevoegen</a:t>
            </a:r>
            <a:endParaRPr kumimoji="0" lang="en-US" dirty="0"/>
          </a:p>
        </p:txBody>
      </p:sp>
      <p:sp>
        <p:nvSpPr>
          <p:cNvPr id="9" name="Stroomdiagram: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troomdiagram: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ijdelijke aanduiding voor teks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nl-NL" smtClean="0"/>
              <a:t>Klik om de modelstijlen te bewerken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irkel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ing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hthoe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jdelijke aanduiding voor titel 4"/>
          <p:cNvSpPr>
            <a:spLocks noGrp="1"/>
          </p:cNvSpPr>
          <p:nvPr>
            <p:ph type="title"/>
          </p:nvPr>
        </p:nvSpPr>
        <p:spPr>
          <a:xfrm>
            <a:off x="1435608" y="274638"/>
            <a:ext cx="7498080" cy="1143000"/>
          </a:xfrm>
          <a:prstGeom prst="rect">
            <a:avLst/>
          </a:prstGeom>
        </p:spPr>
        <p:txBody>
          <a:bodyPr anchor="ctr">
            <a:normAutofit/>
          </a:bodyPr>
          <a:lstStyle>
            <a:extLst/>
          </a:lstStyle>
          <a:p>
            <a:r>
              <a:rPr kumimoji="0" lang="nl-NL" smtClean="0"/>
              <a:t>Klik om de stijl te bewerken</a:t>
            </a:r>
            <a:endParaRPr kumimoji="0" lang="en-US"/>
          </a:p>
        </p:txBody>
      </p:sp>
      <p:sp>
        <p:nvSpPr>
          <p:cNvPr id="9" name="Tijdelijke aanduiding voor tekst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24" name="Tijdelijke aanduiding voor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23DF850-A8F1-437A-9447-7CC88CA37018}" type="datetimeFigureOut">
              <a:rPr lang="nl-NL" smtClean="0"/>
              <a:pPr/>
              <a:t>29-2-2016</a:t>
            </a:fld>
            <a:endParaRPr lang="nl-NL"/>
          </a:p>
        </p:txBody>
      </p:sp>
      <p:sp>
        <p:nvSpPr>
          <p:cNvPr id="10" name="Tijdelijke aanduiding voor voettekst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nl-NL"/>
          </a:p>
        </p:txBody>
      </p:sp>
      <p:sp>
        <p:nvSpPr>
          <p:cNvPr id="22" name="Tijdelijke aanduiding voor dianumm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F6245B2-1016-4F50-8FFB-AE6EBDCD8CE2}" type="slidenum">
              <a:rPr lang="nl-NL" smtClean="0"/>
              <a:pPr/>
              <a:t>‹nr.›</a:t>
            </a:fld>
            <a:endParaRPr lang="nl-NL"/>
          </a:p>
        </p:txBody>
      </p:sp>
      <p:sp>
        <p:nvSpPr>
          <p:cNvPr id="15" name="Rechthoe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nl-NL" sz="5400" dirty="0" smtClean="0"/>
              <a:t>overkapping</a:t>
            </a:r>
            <a:endParaRPr lang="nl-NL" sz="5400" dirty="0"/>
          </a:p>
        </p:txBody>
      </p:sp>
      <p:sp>
        <p:nvSpPr>
          <p:cNvPr id="3" name="Ondertitel 2"/>
          <p:cNvSpPr>
            <a:spLocks noGrp="1"/>
          </p:cNvSpPr>
          <p:nvPr>
            <p:ph type="subTitle" idx="1"/>
          </p:nvPr>
        </p:nvSpPr>
        <p:spPr/>
        <p:txBody>
          <a:bodyPr>
            <a:normAutofit/>
          </a:bodyPr>
          <a:lstStyle/>
          <a:p>
            <a:r>
              <a:rPr lang="nl-NL" sz="3200" dirty="0" smtClean="0"/>
              <a:t>Serre bij een zwembad</a:t>
            </a:r>
            <a:endParaRPr lang="nl-NL" sz="3200" dirty="0"/>
          </a:p>
        </p:txBody>
      </p:sp>
    </p:spTree>
    <p:extLst>
      <p:ext uri="{BB962C8B-B14F-4D97-AF65-F5344CB8AC3E}">
        <p14:creationId xmlns:p14="http://schemas.microsoft.com/office/powerpoint/2010/main" xmlns="" val="10739092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Wij maken een serre die over een zwembad heen zit. </a:t>
            </a:r>
            <a:endParaRPr lang="nl-NL" dirty="0" smtClean="0"/>
          </a:p>
          <a:p>
            <a:r>
              <a:rPr lang="nl-NL" dirty="0" smtClean="0"/>
              <a:t>Met een mooie koepel erover heen. </a:t>
            </a:r>
            <a:endParaRPr lang="nl-NL" dirty="0"/>
          </a:p>
          <a:p>
            <a:endParaRPr lang="nl-NL" dirty="0"/>
          </a:p>
        </p:txBody>
      </p:sp>
    </p:spTree>
    <p:extLst>
      <p:ext uri="{BB962C8B-B14F-4D97-AF65-F5344CB8AC3E}">
        <p14:creationId xmlns:p14="http://schemas.microsoft.com/office/powerpoint/2010/main" xmlns="" val="3544040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err="1" smtClean="0"/>
              <a:t>Fuctie</a:t>
            </a:r>
            <a:r>
              <a:rPr lang="nl-NL" dirty="0" smtClean="0"/>
              <a:t>:</a:t>
            </a:r>
          </a:p>
          <a:p>
            <a:r>
              <a:rPr lang="nl-NL" dirty="0" smtClean="0"/>
              <a:t>Het is mooi voor de decoratie bij het huis, en je kan overdekt zwemmen.</a:t>
            </a:r>
          </a:p>
          <a:p>
            <a:endParaRPr lang="nl-NL" dirty="0"/>
          </a:p>
          <a:p>
            <a:r>
              <a:rPr lang="nl-NL" dirty="0" smtClean="0"/>
              <a:t>Plek:</a:t>
            </a:r>
          </a:p>
          <a:p>
            <a:r>
              <a:rPr lang="nl-NL" dirty="0" smtClean="0"/>
              <a:t>De serre komt te staan bij een groot huis die een zwembad in de tuin heeft.</a:t>
            </a:r>
            <a:endParaRPr lang="nl-NL" dirty="0"/>
          </a:p>
        </p:txBody>
      </p:sp>
    </p:spTree>
    <p:extLst>
      <p:ext uri="{BB962C8B-B14F-4D97-AF65-F5344CB8AC3E}">
        <p14:creationId xmlns:p14="http://schemas.microsoft.com/office/powerpoint/2010/main" xmlns="" val="1308799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Doelgroep:</a:t>
            </a:r>
          </a:p>
          <a:p>
            <a:r>
              <a:rPr lang="nl-NL" dirty="0" smtClean="0"/>
              <a:t>Mensen die een huis hebben met een zwembad.</a:t>
            </a:r>
          </a:p>
          <a:p>
            <a:endParaRPr lang="nl-NL" dirty="0"/>
          </a:p>
          <a:p>
            <a:r>
              <a:rPr lang="nl-NL" dirty="0" smtClean="0"/>
              <a:t>Sfeer/uitstaling:</a:t>
            </a:r>
          </a:p>
          <a:p>
            <a:r>
              <a:rPr lang="nl-NL" dirty="0" smtClean="0"/>
              <a:t>Het moet een </a:t>
            </a:r>
            <a:r>
              <a:rPr lang="nl-NL" dirty="0" err="1" smtClean="0"/>
              <a:t>mooie,rustige</a:t>
            </a:r>
            <a:r>
              <a:rPr lang="nl-NL" dirty="0" smtClean="0"/>
              <a:t> maar positieve sfeer uitstralen.</a:t>
            </a:r>
          </a:p>
        </p:txBody>
      </p:sp>
    </p:spTree>
    <p:extLst>
      <p:ext uri="{BB962C8B-B14F-4D97-AF65-F5344CB8AC3E}">
        <p14:creationId xmlns:p14="http://schemas.microsoft.com/office/powerpoint/2010/main" xmlns="" val="1298877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Vorm, kleur, materiaal</a:t>
            </a:r>
            <a:endParaRPr lang="nl-NL" dirty="0"/>
          </a:p>
        </p:txBody>
      </p:sp>
      <p:sp>
        <p:nvSpPr>
          <p:cNvPr id="3" name="Tijdelijke aanduiding voor inhoud 2"/>
          <p:cNvSpPr>
            <a:spLocks noGrp="1"/>
          </p:cNvSpPr>
          <p:nvPr>
            <p:ph idx="1"/>
          </p:nvPr>
        </p:nvSpPr>
        <p:spPr/>
        <p:txBody>
          <a:bodyPr/>
          <a:lstStyle/>
          <a:p>
            <a:r>
              <a:rPr lang="nl-NL" dirty="0" smtClean="0"/>
              <a:t>Vorm: koepel, rond</a:t>
            </a:r>
          </a:p>
          <a:p>
            <a:endParaRPr lang="nl-NL" dirty="0" smtClean="0"/>
          </a:p>
          <a:p>
            <a:r>
              <a:rPr lang="nl-NL" dirty="0" smtClean="0"/>
              <a:t>Kleur:  gekleurde,  ‘romantische tegels’</a:t>
            </a:r>
          </a:p>
          <a:p>
            <a:endParaRPr lang="nl-NL" dirty="0" smtClean="0"/>
          </a:p>
          <a:p>
            <a:r>
              <a:rPr lang="nl-NL" dirty="0" smtClean="0"/>
              <a:t>M</a:t>
            </a:r>
            <a:r>
              <a:rPr lang="nl-NL" smtClean="0"/>
              <a:t>ateriaal</a:t>
            </a:r>
            <a:r>
              <a:rPr lang="nl-NL" dirty="0" smtClean="0"/>
              <a:t>:  veel glas</a:t>
            </a:r>
            <a:endParaRPr lang="nl-N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336593" y="765610"/>
            <a:ext cx="4928539" cy="537967"/>
          </a:xfrm>
        </p:spPr>
        <p:txBody>
          <a:bodyPr>
            <a:normAutofit fontScale="90000"/>
          </a:bodyPr>
          <a:lstStyle/>
          <a:p>
            <a:r>
              <a:rPr lang="nl-NL" dirty="0" smtClean="0"/>
              <a:t>inspiratie</a:t>
            </a:r>
            <a:endParaRPr lang="nl-NL" dirty="0"/>
          </a:p>
        </p:txBody>
      </p:sp>
      <p:sp>
        <p:nvSpPr>
          <p:cNvPr id="3" name="Tijdelijke aanduiding voor inhoud 2"/>
          <p:cNvSpPr>
            <a:spLocks noGrp="1"/>
          </p:cNvSpPr>
          <p:nvPr>
            <p:ph idx="1"/>
          </p:nvPr>
        </p:nvSpPr>
        <p:spPr/>
        <p:txBody>
          <a:bodyPr/>
          <a:lstStyle/>
          <a:p>
            <a:endParaRPr lang="nl-NL"/>
          </a:p>
        </p:txBody>
      </p:sp>
      <p:sp>
        <p:nvSpPr>
          <p:cNvPr id="4" name="AutoShape 2" descr="https://upload.wikimedia.org/wikipedia/commons/9/91/Calatrava_Hemisph%C3%A4r_w.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 name="AutoShape 4" descr="https://upload.wikimedia.org/wikipedia/commons/9/91/Calatrava_Hemisph%C3%A4r_w.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030" name="Picture 6" descr="http://www.bdonline.co.uk/Pictures/web/g/c/h/iStock_Calatrava-Valencia-art_635.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28474" y="1313492"/>
            <a:ext cx="4372388" cy="2905744"/>
          </a:xfrm>
          <a:prstGeom prst="rect">
            <a:avLst/>
          </a:prstGeom>
          <a:noFill/>
          <a:extLst>
            <a:ext uri="{909E8E84-426E-40DD-AFC4-6F175D3DCCD1}">
              <a14:hiddenFill xmlns:a14="http://schemas.microsoft.com/office/drawing/2010/main" xmlns="">
                <a:solidFill>
                  <a:srgbClr val="FFFFFF"/>
                </a:solidFill>
              </a14:hiddenFill>
            </a:ext>
          </a:extLst>
        </p:spPr>
      </p:pic>
      <p:pic>
        <p:nvPicPr>
          <p:cNvPr id="1026" name="Picture 2" descr="http://www.bravvo.nl/files/2013/11/OMA-.-Tors-Torn-skyscraper-.-Stockholm-1.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55575" y="4003818"/>
            <a:ext cx="4141904" cy="2665542"/>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6" descr="http://www.lensvelt.nl/wp-content/uploads/2015/02/OMA-Architects-Lensvelt-Nederlandse-Ambassade-in-Berlijn-8.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4139952" y="1590285"/>
            <a:ext cx="4794416" cy="3196277"/>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http://aureon.nl/wp-content/blog/2009/Horizontaal/03.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4226362" y="4468770"/>
            <a:ext cx="4028455" cy="22478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94537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Toevoeging bij de schets:</a:t>
            </a:r>
          </a:p>
          <a:p>
            <a:r>
              <a:rPr lang="nl-NL" dirty="0" smtClean="0"/>
              <a:t>We hebben een serre gemaakt die over een zwembad heen zit. Met lichtjes rond het dak, en een groot rond gat in het dak. Door dat gat kan je naar de sterrenhemel kijken. Er staan planten in de serre voor een rustige sfeer. En met kaarsjes rond het zwembad. Ronde en vierkante constructie.</a:t>
            </a:r>
            <a:endParaRPr lang="nl-NL" dirty="0"/>
          </a:p>
        </p:txBody>
      </p:sp>
    </p:spTree>
    <p:extLst>
      <p:ext uri="{BB962C8B-B14F-4D97-AF65-F5344CB8AC3E}">
        <p14:creationId xmlns:p14="http://schemas.microsoft.com/office/powerpoint/2010/main" xmlns="" val="2204016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uitvoerbaar?</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koepel</a:t>
            </a:r>
          </a:p>
          <a:p>
            <a:r>
              <a:rPr lang="nl-NL" dirty="0" smtClean="0"/>
              <a:t>zwembad</a:t>
            </a:r>
          </a:p>
          <a:p>
            <a:r>
              <a:rPr lang="nl-NL" dirty="0" smtClean="0"/>
              <a:t>tegels</a:t>
            </a:r>
          </a:p>
          <a:p>
            <a:r>
              <a:rPr lang="nl-NL" dirty="0" smtClean="0"/>
              <a:t>warmte</a:t>
            </a:r>
            <a:endParaRPr lang="nl-N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onnewende">
  <a:themeElements>
    <a:clrScheme name="Grijswaarden">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Zonnewend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Zonnewend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22</TotalTime>
  <Words>177</Words>
  <Application>Microsoft Office PowerPoint</Application>
  <PresentationFormat>Diavoorstelling (4:3)</PresentationFormat>
  <Paragraphs>30</Paragraphs>
  <Slides>8</Slides>
  <Notes>1</Notes>
  <HiddenSlides>0</HiddenSlides>
  <MMClips>0</MMClips>
  <ScaleCrop>false</ScaleCrop>
  <HeadingPairs>
    <vt:vector size="4" baseType="variant">
      <vt:variant>
        <vt:lpstr>Thema</vt:lpstr>
      </vt:variant>
      <vt:variant>
        <vt:i4>1</vt:i4>
      </vt:variant>
      <vt:variant>
        <vt:lpstr>Diatitels</vt:lpstr>
      </vt:variant>
      <vt:variant>
        <vt:i4>8</vt:i4>
      </vt:variant>
    </vt:vector>
  </HeadingPairs>
  <TitlesOfParts>
    <vt:vector size="9" baseType="lpstr">
      <vt:lpstr>Zonnewende</vt:lpstr>
      <vt:lpstr>overkapping</vt:lpstr>
      <vt:lpstr>Dia 2</vt:lpstr>
      <vt:lpstr>Dia 3</vt:lpstr>
      <vt:lpstr>Dia 4</vt:lpstr>
      <vt:lpstr>Vorm, kleur, materiaal</vt:lpstr>
      <vt:lpstr>inspiratie</vt:lpstr>
      <vt:lpstr>Dia 7</vt:lpstr>
      <vt:lpstr>uitvoerbaar?</vt:lpstr>
    </vt:vector>
  </TitlesOfParts>
  <Company>GSR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overkapping</dc:title>
  <dc:creator>Amy van Agteren (L111407)</dc:creator>
  <cp:lastModifiedBy>Jaap Boerma onderweg</cp:lastModifiedBy>
  <cp:revision>4</cp:revision>
  <dcterms:created xsi:type="dcterms:W3CDTF">2016-01-26T11:13:21Z</dcterms:created>
  <dcterms:modified xsi:type="dcterms:W3CDTF">2016-02-29T19:41:09Z</dcterms:modified>
</cp:coreProperties>
</file>